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4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05.03.2017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напис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05.03.2017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напис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05.03.2017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05.03.2017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05.03.2017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05.03.2017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05.03.2017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05.03.2017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05.03.2017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05.03.2017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рисунк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05.03.2017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959E6-847B-4937-8C3D-49CDB5BA4EF3}" type="datetimeFigureOut">
              <a:rPr lang="uk-UA" smtClean="0"/>
              <a:pPr/>
              <a:t>05.03.2017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31840" y="1412776"/>
            <a:ext cx="6012160" cy="396044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istral" pitchFamily="66" charset="0"/>
              </a:rPr>
              <a:t>10 ЦІКАВИХ ФАКТІВ 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istral" pitchFamily="66" charset="0"/>
              </a:rPr>
              <a:t/>
            </a:r>
            <a:b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istral" pitchFamily="66" charset="0"/>
              </a:rPr>
            </a:b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istral" pitchFamily="66" charset="0"/>
              </a:rPr>
              <a:t>ПРО 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istral" pitchFamily="66" charset="0"/>
              </a:rPr>
              <a:t/>
            </a:r>
            <a:b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istral" pitchFamily="66" charset="0"/>
              </a:rPr>
            </a:b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istral" pitchFamily="66" charset="0"/>
              </a:rPr>
              <a:t>ТАРАСА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istral" pitchFamily="66" charset="0"/>
              </a:rPr>
              <a:t> 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istral" pitchFamily="66" charset="0"/>
              </a:rPr>
              <a:t>ШЕВЧЕНКА</a:t>
            </a:r>
            <a:endParaRPr lang="uk-UA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Mistral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635896" y="692696"/>
            <a:ext cx="5050904" cy="5760640"/>
          </a:xfrm>
        </p:spPr>
        <p:txBody>
          <a:bodyPr>
            <a:noAutofit/>
          </a:bodyPr>
          <a:lstStyle/>
          <a:p>
            <a:pPr indent="290513" algn="ctr">
              <a:buNone/>
            </a:pPr>
            <a:r>
              <a:rPr lang="ru-RU" sz="3400" dirty="0" smtClean="0">
                <a:latin typeface="Kobzar KS" pitchFamily="66" charset="-52"/>
              </a:rPr>
              <a:t>Коли Тараса </a:t>
            </a:r>
            <a:r>
              <a:rPr lang="ru-RU" sz="3400" dirty="0" err="1" smtClean="0">
                <a:latin typeface="Kobzar KS" pitchFamily="66" charset="-52"/>
              </a:rPr>
              <a:t>Шевченка</a:t>
            </a:r>
            <a:r>
              <a:rPr lang="ru-RU" sz="3400" dirty="0" smtClean="0">
                <a:latin typeface="Kobzar KS" pitchFamily="66" charset="-52"/>
              </a:rPr>
              <a:t> </a:t>
            </a:r>
            <a:r>
              <a:rPr lang="ru-RU" sz="3400" dirty="0" err="1" smtClean="0">
                <a:latin typeface="Kobzar KS" pitchFamily="66" charset="-52"/>
              </a:rPr>
              <a:t>відправили</a:t>
            </a:r>
            <a:r>
              <a:rPr lang="ru-RU" sz="3400" dirty="0" smtClean="0">
                <a:latin typeface="Kobzar KS" pitchFamily="66" charset="-52"/>
              </a:rPr>
              <a:t> у </a:t>
            </a:r>
            <a:r>
              <a:rPr lang="ru-RU" sz="3400" dirty="0" err="1" smtClean="0">
                <a:latin typeface="Kobzar KS" pitchFamily="66" charset="-52"/>
              </a:rPr>
              <a:t>заслання</a:t>
            </a:r>
            <a:r>
              <a:rPr lang="ru-RU" sz="3400" dirty="0" smtClean="0">
                <a:latin typeface="Kobzar KS" pitchFamily="66" charset="-52"/>
              </a:rPr>
              <a:t> до Оренбурга, </a:t>
            </a:r>
            <a:r>
              <a:rPr lang="ru-RU" sz="3400" dirty="0" err="1" smtClean="0">
                <a:latin typeface="Kobzar KS" pitchFamily="66" charset="-52"/>
              </a:rPr>
              <a:t>йому</a:t>
            </a:r>
            <a:r>
              <a:rPr lang="ru-RU" sz="3400" dirty="0" smtClean="0">
                <a:latin typeface="Kobzar KS" pitchFamily="66" charset="-52"/>
              </a:rPr>
              <a:t> заборонили </a:t>
            </a:r>
            <a:r>
              <a:rPr lang="ru-RU" sz="3400" dirty="0" err="1" smtClean="0">
                <a:latin typeface="Kobzar KS" pitchFamily="66" charset="-52"/>
              </a:rPr>
              <a:t>займатися</a:t>
            </a:r>
            <a:r>
              <a:rPr lang="ru-RU" sz="3400" dirty="0" smtClean="0">
                <a:latin typeface="Kobzar KS" pitchFamily="66" charset="-52"/>
              </a:rPr>
              <a:t> </a:t>
            </a:r>
            <a:r>
              <a:rPr lang="ru-RU" sz="3400" dirty="0" err="1" smtClean="0">
                <a:latin typeface="Kobzar KS" pitchFamily="66" charset="-52"/>
              </a:rPr>
              <a:t>творчістю</a:t>
            </a:r>
            <a:r>
              <a:rPr lang="ru-RU" sz="3400" dirty="0" smtClean="0">
                <a:latin typeface="Kobzar KS" pitchFamily="66" charset="-52"/>
              </a:rPr>
              <a:t>. </a:t>
            </a:r>
            <a:r>
              <a:rPr lang="ru-RU" sz="3400" dirty="0" err="1" smtClean="0">
                <a:latin typeface="Kobzar KS" pitchFamily="66" charset="-52"/>
              </a:rPr>
              <a:t>Однак</a:t>
            </a:r>
            <a:r>
              <a:rPr lang="ru-RU" sz="3400" dirty="0" smtClean="0">
                <a:latin typeface="Kobzar KS" pitchFamily="66" charset="-52"/>
              </a:rPr>
              <a:t> </a:t>
            </a:r>
            <a:r>
              <a:rPr lang="ru-RU" sz="3400" dirty="0" err="1" smtClean="0">
                <a:latin typeface="Kobzar KS" pitchFamily="66" charset="-52"/>
              </a:rPr>
              <a:t>цю</a:t>
            </a:r>
            <a:r>
              <a:rPr lang="ru-RU" sz="3400" dirty="0" smtClean="0">
                <a:latin typeface="Kobzar KS" pitchFamily="66" charset="-52"/>
              </a:rPr>
              <a:t> </a:t>
            </a:r>
            <a:r>
              <a:rPr lang="ru-RU" sz="3400" dirty="0" err="1" smtClean="0">
                <a:latin typeface="Kobzar KS" pitchFamily="66" charset="-52"/>
              </a:rPr>
              <a:t>заборону</a:t>
            </a:r>
            <a:r>
              <a:rPr lang="ru-RU" sz="3400" dirty="0" smtClean="0">
                <a:latin typeface="Kobzar KS" pitchFamily="66" charset="-52"/>
              </a:rPr>
              <a:t> </a:t>
            </a:r>
            <a:r>
              <a:rPr lang="ru-RU" sz="3400" dirty="0" err="1" smtClean="0">
                <a:latin typeface="Kobzar KS" pitchFamily="66" charset="-52"/>
              </a:rPr>
              <a:t>він</a:t>
            </a:r>
            <a:r>
              <a:rPr lang="ru-RU" sz="3400" dirty="0" smtClean="0">
                <a:latin typeface="Kobzar KS" pitchFamily="66" charset="-52"/>
              </a:rPr>
              <a:t> </a:t>
            </a:r>
            <a:r>
              <a:rPr lang="ru-RU" sz="3400" dirty="0" err="1" smtClean="0">
                <a:latin typeface="Kobzar KS" pitchFamily="66" charset="-52"/>
              </a:rPr>
              <a:t>ігнорував</a:t>
            </a:r>
            <a:r>
              <a:rPr lang="ru-RU" sz="3400" dirty="0" smtClean="0">
                <a:latin typeface="Kobzar KS" pitchFamily="66" charset="-52"/>
              </a:rPr>
              <a:t>. </a:t>
            </a:r>
            <a:r>
              <a:rPr lang="ru-RU" sz="3400" dirty="0" err="1" smtClean="0">
                <a:latin typeface="Kobzar KS" pitchFamily="66" charset="-52"/>
              </a:rPr>
              <a:t>Саме</a:t>
            </a:r>
            <a:r>
              <a:rPr lang="ru-RU" sz="3400" dirty="0" smtClean="0">
                <a:latin typeface="Kobzar KS" pitchFamily="66" charset="-52"/>
              </a:rPr>
              <a:t> в </a:t>
            </a:r>
            <a:r>
              <a:rPr lang="ru-RU" sz="3400" dirty="0" err="1" smtClean="0">
                <a:latin typeface="Kobzar KS" pitchFamily="66" charset="-52"/>
              </a:rPr>
              <a:t>Оренбурзі</a:t>
            </a:r>
            <a:r>
              <a:rPr lang="ru-RU" sz="3400" dirty="0" smtClean="0">
                <a:latin typeface="Kobzar KS" pitchFamily="66" charset="-52"/>
              </a:rPr>
              <a:t> Тарас Григорович написав </a:t>
            </a:r>
            <a:r>
              <a:rPr lang="ru-RU" sz="3400" dirty="0" err="1" smtClean="0">
                <a:latin typeface="Kobzar KS" pitchFamily="66" charset="-52"/>
              </a:rPr>
              <a:t>більшу</a:t>
            </a:r>
            <a:r>
              <a:rPr lang="ru-RU" sz="3400" dirty="0" smtClean="0">
                <a:latin typeface="Kobzar KS" pitchFamily="66" charset="-52"/>
              </a:rPr>
              <a:t> </a:t>
            </a:r>
            <a:r>
              <a:rPr lang="ru-RU" sz="3400" dirty="0" err="1" smtClean="0">
                <a:latin typeface="Kobzar KS" pitchFamily="66" charset="-52"/>
              </a:rPr>
              <a:t>частину</a:t>
            </a:r>
            <a:r>
              <a:rPr lang="ru-RU" sz="3400" dirty="0" smtClean="0">
                <a:latin typeface="Kobzar KS" pitchFamily="66" charset="-52"/>
              </a:rPr>
              <a:t> </a:t>
            </a:r>
            <a:r>
              <a:rPr lang="ru-RU" sz="3400" dirty="0" err="1" smtClean="0">
                <a:latin typeface="Kobzar KS" pitchFamily="66" charset="-52"/>
              </a:rPr>
              <a:t>своїх</a:t>
            </a:r>
            <a:r>
              <a:rPr lang="ru-RU" sz="3400" dirty="0" smtClean="0">
                <a:latin typeface="Kobzar KS" pitchFamily="66" charset="-52"/>
              </a:rPr>
              <a:t> </a:t>
            </a:r>
            <a:r>
              <a:rPr lang="ru-RU" sz="3400" dirty="0" err="1" smtClean="0">
                <a:latin typeface="Kobzar KS" pitchFamily="66" charset="-52"/>
              </a:rPr>
              <a:t>повістей</a:t>
            </a:r>
            <a:r>
              <a:rPr lang="ru-RU" sz="3400" dirty="0" smtClean="0">
                <a:latin typeface="Kobzar KS" pitchFamily="66" charset="-52"/>
              </a:rPr>
              <a:t>.</a:t>
            </a:r>
            <a:endParaRPr lang="uk-UA" sz="3400" dirty="0">
              <a:latin typeface="Kobzar KS" pitchFamily="66" charset="-52"/>
            </a:endParaRPr>
          </a:p>
        </p:txBody>
      </p:sp>
      <p:pic>
        <p:nvPicPr>
          <p:cNvPr id="2050" name="Picture 2" descr="заслання до Оренбург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8032"/>
            <a:ext cx="3203848" cy="43963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059832" y="0"/>
            <a:ext cx="6084168" cy="68580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err="1" smtClean="0">
                <a:latin typeface="Kobzar KS" pitchFamily="66" charset="-52"/>
              </a:rPr>
              <a:t>Останні</a:t>
            </a:r>
            <a:r>
              <a:rPr lang="ru-RU" dirty="0" smtClean="0">
                <a:latin typeface="Kobzar KS" pitchFamily="66" charset="-52"/>
              </a:rPr>
              <a:t> </a:t>
            </a:r>
            <a:r>
              <a:rPr lang="ru-RU" dirty="0" err="1" smtClean="0">
                <a:latin typeface="Kobzar KS" pitchFamily="66" charset="-52"/>
              </a:rPr>
              <a:t>дні</a:t>
            </a:r>
            <a:r>
              <a:rPr lang="ru-RU" dirty="0" smtClean="0">
                <a:latin typeface="Kobzar KS" pitchFamily="66" charset="-52"/>
              </a:rPr>
              <a:t> </a:t>
            </a:r>
            <a:r>
              <a:rPr lang="ru-RU" dirty="0" err="1" smtClean="0">
                <a:latin typeface="Kobzar KS" pitchFamily="66" charset="-52"/>
              </a:rPr>
              <a:t>свого</a:t>
            </a:r>
            <a:r>
              <a:rPr lang="ru-RU" dirty="0" smtClean="0">
                <a:latin typeface="Kobzar KS" pitchFamily="66" charset="-52"/>
              </a:rPr>
              <a:t> </a:t>
            </a:r>
            <a:r>
              <a:rPr lang="ru-RU" dirty="0" err="1" smtClean="0">
                <a:latin typeface="Kobzar KS" pitchFamily="66" charset="-52"/>
              </a:rPr>
              <a:t>життя</a:t>
            </a:r>
            <a:r>
              <a:rPr lang="ru-RU" dirty="0" smtClean="0">
                <a:latin typeface="Kobzar KS" pitchFamily="66" charset="-52"/>
              </a:rPr>
              <a:t> Шевченко </a:t>
            </a:r>
            <a:r>
              <a:rPr lang="ru-RU" dirty="0" err="1" smtClean="0">
                <a:latin typeface="Kobzar KS" pitchFamily="66" charset="-52"/>
              </a:rPr>
              <a:t>провів</a:t>
            </a:r>
            <a:r>
              <a:rPr lang="ru-RU" dirty="0" smtClean="0">
                <a:latin typeface="Kobzar KS" pitchFamily="66" charset="-52"/>
              </a:rPr>
              <a:t> у </a:t>
            </a:r>
            <a:r>
              <a:rPr lang="ru-RU" dirty="0" err="1" smtClean="0">
                <a:latin typeface="Kobzar KS" pitchFamily="66" charset="-52"/>
              </a:rPr>
              <a:t>Петербурзі</a:t>
            </a:r>
            <a:r>
              <a:rPr lang="ru-RU" dirty="0" smtClean="0">
                <a:latin typeface="Kobzar KS" pitchFamily="66" charset="-52"/>
              </a:rPr>
              <a:t>. </a:t>
            </a:r>
            <a:r>
              <a:rPr lang="ru-RU" dirty="0" err="1" smtClean="0">
                <a:latin typeface="Kobzar KS" pitchFamily="66" charset="-52"/>
              </a:rPr>
              <a:t>Поховали</a:t>
            </a:r>
            <a:r>
              <a:rPr lang="ru-RU" dirty="0" smtClean="0">
                <a:latin typeface="Kobzar KS" pitchFamily="66" charset="-52"/>
              </a:rPr>
              <a:t> </a:t>
            </a:r>
            <a:r>
              <a:rPr lang="ru-RU" dirty="0" err="1" smtClean="0">
                <a:latin typeface="Kobzar KS" pitchFamily="66" charset="-52"/>
              </a:rPr>
              <a:t>його</a:t>
            </a:r>
            <a:r>
              <a:rPr lang="ru-RU" dirty="0" smtClean="0">
                <a:latin typeface="Kobzar KS" pitchFamily="66" charset="-52"/>
              </a:rPr>
              <a:t> на </a:t>
            </a:r>
            <a:r>
              <a:rPr lang="ru-RU" dirty="0" err="1" smtClean="0">
                <a:latin typeface="Kobzar KS" pitchFamily="66" charset="-52"/>
              </a:rPr>
              <a:t>Смоленському</a:t>
            </a:r>
            <a:r>
              <a:rPr lang="ru-RU" dirty="0" smtClean="0">
                <a:latin typeface="Kobzar KS" pitchFamily="66" charset="-52"/>
              </a:rPr>
              <a:t> </a:t>
            </a:r>
            <a:r>
              <a:rPr lang="ru-RU" dirty="0" err="1" smtClean="0">
                <a:latin typeface="Kobzar KS" pitchFamily="66" charset="-52"/>
              </a:rPr>
              <a:t>кладовищі</a:t>
            </a:r>
            <a:r>
              <a:rPr lang="ru-RU" dirty="0" smtClean="0">
                <a:latin typeface="Kobzar KS" pitchFamily="66" charset="-52"/>
              </a:rPr>
              <a:t>. </a:t>
            </a:r>
            <a:r>
              <a:rPr lang="ru-RU" dirty="0" err="1" smtClean="0">
                <a:latin typeface="Kobzar KS" pitchFamily="66" charset="-52"/>
              </a:rPr>
              <a:t>Проте</a:t>
            </a:r>
            <a:r>
              <a:rPr lang="ru-RU" dirty="0" smtClean="0">
                <a:latin typeface="Kobzar KS" pitchFamily="66" charset="-52"/>
              </a:rPr>
              <a:t> за день до </a:t>
            </a:r>
            <a:r>
              <a:rPr lang="ru-RU" dirty="0" err="1" smtClean="0">
                <a:latin typeface="Kobzar KS" pitchFamily="66" charset="-52"/>
              </a:rPr>
              <a:t>своєї</a:t>
            </a:r>
            <a:r>
              <a:rPr lang="ru-RU" dirty="0" smtClean="0">
                <a:latin typeface="Kobzar KS" pitchFamily="66" charset="-52"/>
              </a:rPr>
              <a:t> </a:t>
            </a:r>
            <a:r>
              <a:rPr lang="ru-RU" dirty="0" err="1" smtClean="0">
                <a:latin typeface="Kobzar KS" pitchFamily="66" charset="-52"/>
              </a:rPr>
              <a:t>смерті</a:t>
            </a:r>
            <a:r>
              <a:rPr lang="ru-RU" dirty="0" smtClean="0">
                <a:latin typeface="Kobzar KS" pitchFamily="66" charset="-52"/>
              </a:rPr>
              <a:t>, у </a:t>
            </a:r>
            <a:r>
              <a:rPr lang="ru-RU" dirty="0" err="1" smtClean="0">
                <a:latin typeface="Kobzar KS" pitchFamily="66" charset="-52"/>
              </a:rPr>
              <a:t>свій</a:t>
            </a:r>
            <a:r>
              <a:rPr lang="ru-RU" dirty="0" smtClean="0">
                <a:latin typeface="Kobzar KS" pitchFamily="66" charset="-52"/>
              </a:rPr>
              <a:t> день </a:t>
            </a:r>
            <a:r>
              <a:rPr lang="ru-RU" dirty="0" err="1" smtClean="0">
                <a:latin typeface="Kobzar KS" pitchFamily="66" charset="-52"/>
              </a:rPr>
              <a:t>народження</a:t>
            </a:r>
            <a:r>
              <a:rPr lang="ru-RU" dirty="0" smtClean="0">
                <a:latin typeface="Kobzar KS" pitchFamily="66" charset="-52"/>
              </a:rPr>
              <a:t>, 9 </a:t>
            </a:r>
            <a:r>
              <a:rPr lang="ru-RU" dirty="0" err="1" smtClean="0">
                <a:latin typeface="Kobzar KS" pitchFamily="66" charset="-52"/>
              </a:rPr>
              <a:t>березня</a:t>
            </a:r>
            <a:r>
              <a:rPr lang="ru-RU" dirty="0" smtClean="0">
                <a:latin typeface="Kobzar KS" pitchFamily="66" charset="-52"/>
              </a:rPr>
              <a:t>, поет </a:t>
            </a:r>
            <a:r>
              <a:rPr lang="ru-RU" dirty="0" err="1" smtClean="0">
                <a:latin typeface="Kobzar KS" pitchFamily="66" charset="-52"/>
              </a:rPr>
              <a:t>попрохав</a:t>
            </a:r>
            <a:r>
              <a:rPr lang="ru-RU" dirty="0" smtClean="0">
                <a:latin typeface="Kobzar KS" pitchFamily="66" charset="-52"/>
              </a:rPr>
              <a:t> </a:t>
            </a:r>
            <a:r>
              <a:rPr lang="ru-RU" dirty="0" err="1" smtClean="0">
                <a:latin typeface="Kobzar KS" pitchFamily="66" charset="-52"/>
              </a:rPr>
              <a:t>свого</a:t>
            </a:r>
            <a:r>
              <a:rPr lang="ru-RU" dirty="0" smtClean="0">
                <a:latin typeface="Kobzar KS" pitchFamily="66" charset="-52"/>
              </a:rPr>
              <a:t> </a:t>
            </a:r>
            <a:r>
              <a:rPr lang="ru-RU" dirty="0" err="1" smtClean="0">
                <a:latin typeface="Kobzar KS" pitchFamily="66" charset="-52"/>
              </a:rPr>
              <a:t>вірного</a:t>
            </a:r>
            <a:r>
              <a:rPr lang="ru-RU" dirty="0" smtClean="0">
                <a:latin typeface="Kobzar KS" pitchFamily="66" charset="-52"/>
              </a:rPr>
              <a:t> друга </a:t>
            </a:r>
            <a:r>
              <a:rPr lang="ru-RU" dirty="0" err="1" smtClean="0">
                <a:latin typeface="Kobzar KS" pitchFamily="66" charset="-52"/>
              </a:rPr>
              <a:t>Григорія</a:t>
            </a:r>
            <a:r>
              <a:rPr lang="ru-RU" dirty="0" smtClean="0">
                <a:latin typeface="Kobzar KS" pitchFamily="66" charset="-52"/>
              </a:rPr>
              <a:t> </a:t>
            </a:r>
            <a:r>
              <a:rPr lang="ru-RU" dirty="0" err="1" smtClean="0">
                <a:latin typeface="Kobzar KS" pitchFamily="66" charset="-52"/>
              </a:rPr>
              <a:t>Честахівського</a:t>
            </a:r>
            <a:r>
              <a:rPr lang="ru-RU" dirty="0" smtClean="0">
                <a:latin typeface="Kobzar KS" pitchFamily="66" charset="-52"/>
              </a:rPr>
              <a:t>, </a:t>
            </a:r>
            <a:r>
              <a:rPr lang="ru-RU" dirty="0" err="1" smtClean="0">
                <a:latin typeface="Kobzar KS" pitchFamily="66" charset="-52"/>
              </a:rPr>
              <a:t>щоб</a:t>
            </a:r>
            <a:r>
              <a:rPr lang="ru-RU" dirty="0" smtClean="0">
                <a:latin typeface="Kobzar KS" pitchFamily="66" charset="-52"/>
              </a:rPr>
              <a:t> у </a:t>
            </a:r>
            <a:r>
              <a:rPr lang="ru-RU" dirty="0" err="1" smtClean="0">
                <a:latin typeface="Kobzar KS" pitchFamily="66" charset="-52"/>
              </a:rPr>
              <a:t>разі</a:t>
            </a:r>
            <a:r>
              <a:rPr lang="ru-RU" dirty="0" smtClean="0">
                <a:latin typeface="Kobzar KS" pitchFamily="66" charset="-52"/>
              </a:rPr>
              <a:t> </a:t>
            </a:r>
            <a:r>
              <a:rPr lang="ru-RU" dirty="0" err="1" smtClean="0">
                <a:latin typeface="Kobzar KS" pitchFamily="66" charset="-52"/>
              </a:rPr>
              <a:t>його</a:t>
            </a:r>
            <a:r>
              <a:rPr lang="ru-RU" dirty="0" smtClean="0">
                <a:latin typeface="Kobzar KS" pitchFamily="66" charset="-52"/>
              </a:rPr>
              <a:t> </a:t>
            </a:r>
            <a:r>
              <a:rPr lang="ru-RU" dirty="0" err="1" smtClean="0">
                <a:latin typeface="Kobzar KS" pitchFamily="66" charset="-52"/>
              </a:rPr>
              <a:t>смерті</a:t>
            </a:r>
            <a:r>
              <a:rPr lang="ru-RU" dirty="0" smtClean="0">
                <a:latin typeface="Kobzar KS" pitchFamily="66" charset="-52"/>
              </a:rPr>
              <a:t> похорон </a:t>
            </a:r>
            <a:r>
              <a:rPr lang="ru-RU" dirty="0" err="1" smtClean="0">
                <a:latin typeface="Kobzar KS" pitchFamily="66" charset="-52"/>
              </a:rPr>
              <a:t>відбувся</a:t>
            </a:r>
            <a:r>
              <a:rPr lang="ru-RU" dirty="0" smtClean="0">
                <a:latin typeface="Kobzar KS" pitchFamily="66" charset="-52"/>
              </a:rPr>
              <a:t> у </a:t>
            </a:r>
            <a:r>
              <a:rPr lang="ru-RU" dirty="0" err="1" smtClean="0">
                <a:latin typeface="Kobzar KS" pitchFamily="66" charset="-52"/>
              </a:rPr>
              <a:t>місті</a:t>
            </a:r>
            <a:r>
              <a:rPr lang="ru-RU" dirty="0" smtClean="0">
                <a:latin typeface="Kobzar KS" pitchFamily="66" charset="-52"/>
              </a:rPr>
              <a:t> </a:t>
            </a:r>
            <a:r>
              <a:rPr lang="ru-RU" dirty="0" err="1" smtClean="0">
                <a:latin typeface="Kobzar KS" pitchFamily="66" charset="-52"/>
              </a:rPr>
              <a:t>Канів</a:t>
            </a:r>
            <a:r>
              <a:rPr lang="ru-RU" dirty="0" smtClean="0">
                <a:latin typeface="Kobzar KS" pitchFamily="66" charset="-52"/>
              </a:rPr>
              <a:t>.</a:t>
            </a:r>
          </a:p>
          <a:p>
            <a:pPr algn="ctr"/>
            <a:r>
              <a:rPr lang="ru-RU" dirty="0" err="1" smtClean="0">
                <a:latin typeface="Kobzar KS" pitchFamily="66" charset="-52"/>
              </a:rPr>
              <a:t>Останнє</a:t>
            </a:r>
            <a:r>
              <a:rPr lang="ru-RU" dirty="0" smtClean="0">
                <a:latin typeface="Kobzar KS" pitchFamily="66" charset="-52"/>
              </a:rPr>
              <a:t> </a:t>
            </a:r>
            <a:r>
              <a:rPr lang="ru-RU" dirty="0" err="1" smtClean="0">
                <a:latin typeface="Kobzar KS" pitchFamily="66" charset="-52"/>
              </a:rPr>
              <a:t>бажання</a:t>
            </a:r>
            <a:r>
              <a:rPr lang="ru-RU" dirty="0" smtClean="0">
                <a:latin typeface="Kobzar KS" pitchFamily="66" charset="-52"/>
              </a:rPr>
              <a:t> </a:t>
            </a:r>
            <a:r>
              <a:rPr lang="ru-RU" dirty="0" err="1" smtClean="0">
                <a:latin typeface="Kobzar KS" pitchFamily="66" charset="-52"/>
              </a:rPr>
              <a:t>видатного</a:t>
            </a:r>
            <a:r>
              <a:rPr lang="ru-RU" dirty="0" smtClean="0">
                <a:latin typeface="Kobzar KS" pitchFamily="66" charset="-52"/>
              </a:rPr>
              <a:t> </a:t>
            </a:r>
            <a:r>
              <a:rPr lang="ru-RU" dirty="0" err="1" smtClean="0">
                <a:latin typeface="Kobzar KS" pitchFamily="66" charset="-52"/>
              </a:rPr>
              <a:t>митця</a:t>
            </a:r>
            <a:r>
              <a:rPr lang="ru-RU" dirty="0" smtClean="0">
                <a:latin typeface="Kobzar KS" pitchFamily="66" charset="-52"/>
              </a:rPr>
              <a:t> </a:t>
            </a:r>
            <a:r>
              <a:rPr lang="ru-RU" dirty="0" err="1" smtClean="0">
                <a:latin typeface="Kobzar KS" pitchFamily="66" charset="-52"/>
              </a:rPr>
              <a:t>виконали</a:t>
            </a:r>
            <a:r>
              <a:rPr lang="ru-RU" dirty="0" smtClean="0">
                <a:latin typeface="Kobzar KS" pitchFamily="66" charset="-52"/>
              </a:rPr>
              <a:t> </a:t>
            </a:r>
            <a:r>
              <a:rPr lang="ru-RU" dirty="0" err="1" smtClean="0">
                <a:latin typeface="Kobzar KS" pitchFamily="66" charset="-52"/>
              </a:rPr>
              <a:t>лише</a:t>
            </a:r>
            <a:r>
              <a:rPr lang="ru-RU" dirty="0" smtClean="0">
                <a:latin typeface="Kobzar KS" pitchFamily="66" charset="-52"/>
              </a:rPr>
              <a:t> через два роки.</a:t>
            </a:r>
          </a:p>
          <a:p>
            <a:pPr indent="290513" algn="ctr">
              <a:buNone/>
            </a:pPr>
            <a:endParaRPr lang="uk-UA" dirty="0"/>
          </a:p>
        </p:txBody>
      </p:sp>
      <p:pic>
        <p:nvPicPr>
          <p:cNvPr id="1026" name="Picture 2" descr="Канів"/>
          <p:cNvPicPr>
            <a:picLocks noChangeAspect="1" noChangeArrowheads="1"/>
          </p:cNvPicPr>
          <p:nvPr/>
        </p:nvPicPr>
        <p:blipFill>
          <a:blip r:embed="rId2" cstate="print"/>
          <a:srcRect r="24917" b="22562"/>
          <a:stretch>
            <a:fillRect/>
          </a:stretch>
        </p:blipFill>
        <p:spPr bwMode="auto">
          <a:xfrm>
            <a:off x="0" y="404664"/>
            <a:ext cx="2987824" cy="41138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uamodna.com/assets/articles/image/qft5y6qi/content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744416" cy="49899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4578" name="Picture 2" descr="http://www.poetryclub.com.ua/upload/poem_all/0048134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9802" y="1100741"/>
            <a:ext cx="3798422" cy="5064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 descr="http://www.artscroll.ru/Images/2008d/k/Kramskoy%20Nikolay%20Ivanovich/000072_dis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19699" y="2204864"/>
            <a:ext cx="3624302" cy="46531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635896" y="260648"/>
            <a:ext cx="5050904" cy="5865515"/>
          </a:xfrm>
        </p:spPr>
        <p:txBody>
          <a:bodyPr>
            <a:noAutofit/>
          </a:bodyPr>
          <a:lstStyle/>
          <a:p>
            <a:pPr indent="290513" algn="ctr">
              <a:buNone/>
            </a:pPr>
            <a:r>
              <a:rPr lang="ru-RU" sz="4400" dirty="0" smtClean="0">
                <a:latin typeface="Kobzar KS" pitchFamily="66" charset="-52"/>
              </a:rPr>
              <a:t>Тарас Шевченко </a:t>
            </a:r>
            <a:r>
              <a:rPr lang="ru-RU" sz="4400" dirty="0" err="1" smtClean="0">
                <a:latin typeface="Kobzar KS" pitchFamily="66" charset="-52"/>
              </a:rPr>
              <a:t>протягом</a:t>
            </a:r>
            <a:r>
              <a:rPr lang="ru-RU" sz="4400" dirty="0" smtClean="0">
                <a:latin typeface="Kobzar KS" pitchFamily="66" charset="-52"/>
              </a:rPr>
              <a:t> </a:t>
            </a:r>
            <a:r>
              <a:rPr lang="ru-RU" sz="4400" dirty="0" err="1" smtClean="0">
                <a:latin typeface="Kobzar KS" pitchFamily="66" charset="-52"/>
              </a:rPr>
              <a:t>життя</a:t>
            </a:r>
            <a:r>
              <a:rPr lang="ru-RU" sz="4400" dirty="0" smtClean="0">
                <a:latin typeface="Kobzar KS" pitchFamily="66" charset="-52"/>
              </a:rPr>
              <a:t> </a:t>
            </a:r>
            <a:r>
              <a:rPr lang="ru-RU" sz="4400" dirty="0" err="1" smtClean="0">
                <a:latin typeface="Kobzar KS" pitchFamily="66" charset="-52"/>
              </a:rPr>
              <a:t>був</a:t>
            </a:r>
            <a:r>
              <a:rPr lang="ru-RU" sz="4400" dirty="0" smtClean="0">
                <a:latin typeface="Kobzar KS" pitchFamily="66" charset="-52"/>
              </a:rPr>
              <a:t> «</a:t>
            </a:r>
            <a:r>
              <a:rPr lang="ru-RU" sz="4400" dirty="0" err="1" smtClean="0">
                <a:latin typeface="Kobzar KS" pitchFamily="66" charset="-52"/>
              </a:rPr>
              <a:t>душею</a:t>
            </a:r>
            <a:r>
              <a:rPr lang="ru-RU" sz="4400" dirty="0" smtClean="0">
                <a:latin typeface="Kobzar KS" pitchFamily="66" charset="-52"/>
              </a:rPr>
              <a:t> </a:t>
            </a:r>
            <a:r>
              <a:rPr lang="ru-RU" sz="4400" dirty="0" err="1" smtClean="0">
                <a:latin typeface="Kobzar KS" pitchFamily="66" charset="-52"/>
              </a:rPr>
              <a:t>компанії</a:t>
            </a:r>
            <a:r>
              <a:rPr lang="ru-RU" sz="4400" dirty="0" smtClean="0">
                <a:latin typeface="Kobzar KS" pitchFamily="66" charset="-52"/>
              </a:rPr>
              <a:t>», любив </a:t>
            </a:r>
            <a:r>
              <a:rPr lang="ru-RU" sz="4400" dirty="0" err="1" smtClean="0">
                <a:latin typeface="Kobzar KS" pitchFamily="66" charset="-52"/>
              </a:rPr>
              <a:t>сміятися</a:t>
            </a:r>
            <a:r>
              <a:rPr lang="ru-RU" sz="4400" dirty="0" smtClean="0">
                <a:latin typeface="Kobzar KS" pitchFamily="66" charset="-52"/>
              </a:rPr>
              <a:t> </a:t>
            </a:r>
            <a:r>
              <a:rPr lang="ru-RU" sz="4400" dirty="0" err="1" smtClean="0">
                <a:latin typeface="Kobzar KS" pitchFamily="66" charset="-52"/>
              </a:rPr>
              <a:t>і</a:t>
            </a:r>
            <a:r>
              <a:rPr lang="ru-RU" sz="4400" dirty="0" smtClean="0">
                <a:latin typeface="Kobzar KS" pitchFamily="66" charset="-52"/>
              </a:rPr>
              <a:t> </a:t>
            </a:r>
            <a:r>
              <a:rPr lang="ru-RU" sz="4400" dirty="0" err="1" smtClean="0">
                <a:latin typeface="Kobzar KS" pitchFamily="66" charset="-52"/>
              </a:rPr>
              <a:t>вмів</a:t>
            </a:r>
            <a:r>
              <a:rPr lang="ru-RU" sz="4400" dirty="0" smtClean="0">
                <a:latin typeface="Kobzar KS" pitchFamily="66" charset="-52"/>
              </a:rPr>
              <a:t> </a:t>
            </a:r>
            <a:r>
              <a:rPr lang="ru-RU" sz="4400" dirty="0" err="1" smtClean="0">
                <a:latin typeface="Kobzar KS" pitchFamily="66" charset="-52"/>
              </a:rPr>
              <a:t>розвеселити</a:t>
            </a:r>
            <a:r>
              <a:rPr lang="ru-RU" sz="4400" dirty="0" smtClean="0">
                <a:latin typeface="Kobzar KS" pitchFamily="66" charset="-52"/>
              </a:rPr>
              <a:t> </a:t>
            </a:r>
            <a:r>
              <a:rPr lang="ru-RU" sz="4400" dirty="0" err="1" smtClean="0">
                <a:latin typeface="Kobzar KS" pitchFamily="66" charset="-52"/>
              </a:rPr>
              <a:t>навіть</a:t>
            </a:r>
            <a:r>
              <a:rPr lang="ru-RU" sz="4400" dirty="0" smtClean="0">
                <a:latin typeface="Kobzar KS" pitchFamily="66" charset="-52"/>
              </a:rPr>
              <a:t> </a:t>
            </a:r>
            <a:r>
              <a:rPr lang="ru-RU" sz="4400" dirty="0" err="1" smtClean="0">
                <a:latin typeface="Kobzar KS" pitchFamily="66" charset="-52"/>
              </a:rPr>
              <a:t>незнайомих</a:t>
            </a:r>
            <a:r>
              <a:rPr lang="ru-RU" sz="4400" dirty="0" smtClean="0">
                <a:latin typeface="Kobzar KS" pitchFamily="66" charset="-52"/>
              </a:rPr>
              <a:t> людей.</a:t>
            </a:r>
            <a:endParaRPr lang="uk-UA" sz="4400" dirty="0">
              <a:latin typeface="Kobzar KS" pitchFamily="66" charset="-52"/>
            </a:endParaRPr>
          </a:p>
        </p:txBody>
      </p:sp>
      <p:pic>
        <p:nvPicPr>
          <p:cNvPr id="10242" name="Picture 2" descr="Тарас Шевченк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696"/>
            <a:ext cx="3320170" cy="40324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635896" y="692696"/>
            <a:ext cx="5050904" cy="5433467"/>
          </a:xfrm>
        </p:spPr>
        <p:txBody>
          <a:bodyPr>
            <a:normAutofit fontScale="92500"/>
          </a:bodyPr>
          <a:lstStyle/>
          <a:p>
            <a:pPr indent="290513" algn="ctr">
              <a:buNone/>
            </a:pPr>
            <a:r>
              <a:rPr lang="ru-RU" sz="4400" dirty="0" err="1" smtClean="0">
                <a:latin typeface="Kobzar KS" pitchFamily="66" charset="-52"/>
              </a:rPr>
              <a:t>Основна</a:t>
            </a:r>
            <a:r>
              <a:rPr lang="ru-RU" sz="4400" dirty="0" smtClean="0">
                <a:latin typeface="Kobzar KS" pitchFamily="66" charset="-52"/>
              </a:rPr>
              <a:t> </a:t>
            </a:r>
            <a:r>
              <a:rPr lang="ru-RU" sz="4400" dirty="0" err="1" smtClean="0">
                <a:latin typeface="Kobzar KS" pitchFamily="66" charset="-52"/>
              </a:rPr>
              <a:t>освіта</a:t>
            </a:r>
            <a:r>
              <a:rPr lang="ru-RU" sz="4400" dirty="0" smtClean="0">
                <a:latin typeface="Kobzar KS" pitchFamily="66" charset="-52"/>
              </a:rPr>
              <a:t> Тараса </a:t>
            </a:r>
            <a:r>
              <a:rPr lang="ru-RU" sz="4400" dirty="0" err="1" smtClean="0">
                <a:latin typeface="Kobzar KS" pitchFamily="66" charset="-52"/>
              </a:rPr>
              <a:t>Шевченка</a:t>
            </a:r>
            <a:r>
              <a:rPr lang="ru-RU" sz="4400" dirty="0" smtClean="0">
                <a:latin typeface="Kobzar KS" pitchFamily="66" charset="-52"/>
              </a:rPr>
              <a:t> </a:t>
            </a:r>
            <a:r>
              <a:rPr lang="ru-RU" sz="4400" dirty="0" err="1" smtClean="0">
                <a:latin typeface="Kobzar KS" pitchFamily="66" charset="-52"/>
              </a:rPr>
              <a:t>тривала</a:t>
            </a:r>
            <a:r>
              <a:rPr lang="ru-RU" sz="4400" dirty="0" smtClean="0">
                <a:latin typeface="Kobzar KS" pitchFamily="66" charset="-52"/>
              </a:rPr>
              <a:t> </a:t>
            </a:r>
            <a:r>
              <a:rPr lang="ru-RU" sz="4400" dirty="0" err="1" smtClean="0">
                <a:latin typeface="Kobzar KS" pitchFamily="66" charset="-52"/>
              </a:rPr>
              <a:t>лише</a:t>
            </a:r>
            <a:r>
              <a:rPr lang="ru-RU" sz="4400" dirty="0" smtClean="0">
                <a:latin typeface="Kobzar KS" pitchFamily="66" charset="-52"/>
              </a:rPr>
              <a:t> два роки. </a:t>
            </a:r>
            <a:r>
              <a:rPr lang="ru-RU" sz="4400" dirty="0" err="1" smtClean="0">
                <a:latin typeface="Kobzar KS" pitchFamily="66" charset="-52"/>
              </a:rPr>
              <a:t>Її</a:t>
            </a:r>
            <a:r>
              <a:rPr lang="ru-RU" sz="4400" dirty="0" smtClean="0">
                <a:latin typeface="Kobzar KS" pitchFamily="66" charset="-52"/>
              </a:rPr>
              <a:t> </a:t>
            </a:r>
            <a:r>
              <a:rPr lang="ru-RU" sz="4400" dirty="0" err="1" smtClean="0">
                <a:latin typeface="Kobzar KS" pitchFamily="66" charset="-52"/>
              </a:rPr>
              <a:t>він</a:t>
            </a:r>
            <a:r>
              <a:rPr lang="ru-RU" sz="4400" dirty="0" smtClean="0">
                <a:latin typeface="Kobzar KS" pitchFamily="66" charset="-52"/>
              </a:rPr>
              <a:t> </a:t>
            </a:r>
            <a:r>
              <a:rPr lang="ru-RU" sz="4400" dirty="0" err="1" smtClean="0">
                <a:latin typeface="Kobzar KS" pitchFamily="66" charset="-52"/>
              </a:rPr>
              <a:t>здобув</a:t>
            </a:r>
            <a:r>
              <a:rPr lang="ru-RU" sz="4400" dirty="0" smtClean="0">
                <a:latin typeface="Kobzar KS" pitchFamily="66" charset="-52"/>
              </a:rPr>
              <a:t> у </a:t>
            </a:r>
            <a:r>
              <a:rPr lang="ru-RU" sz="4400" dirty="0" err="1" smtClean="0">
                <a:latin typeface="Kobzar KS" pitchFamily="66" charset="-52"/>
              </a:rPr>
              <a:t>церковно-приходській</a:t>
            </a:r>
            <a:r>
              <a:rPr lang="ru-RU" sz="4400" dirty="0" smtClean="0">
                <a:latin typeface="Kobzar KS" pitchFamily="66" charset="-52"/>
              </a:rPr>
              <a:t> </a:t>
            </a:r>
            <a:r>
              <a:rPr lang="ru-RU" sz="4400" dirty="0" err="1" smtClean="0">
                <a:latin typeface="Kobzar KS" pitchFamily="66" charset="-52"/>
              </a:rPr>
              <a:t>школі</a:t>
            </a:r>
            <a:r>
              <a:rPr lang="ru-RU" sz="4400" dirty="0" smtClean="0">
                <a:latin typeface="Kobzar KS" pitchFamily="66" charset="-52"/>
              </a:rPr>
              <a:t>.</a:t>
            </a:r>
            <a:endParaRPr lang="uk-UA" sz="4400" dirty="0">
              <a:latin typeface="Kobzar KS" pitchFamily="66" charset="-52"/>
            </a:endParaRPr>
          </a:p>
        </p:txBody>
      </p:sp>
      <p:pic>
        <p:nvPicPr>
          <p:cNvPr id="9218" name="Picture 2" descr="Тарас Шевченк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3707904" cy="2769389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707904" y="0"/>
            <a:ext cx="5256584" cy="6209928"/>
          </a:xfrm>
        </p:spPr>
        <p:txBody>
          <a:bodyPr>
            <a:noAutofit/>
          </a:bodyPr>
          <a:lstStyle/>
          <a:p>
            <a:pPr indent="290513" algn="ctr">
              <a:buNone/>
            </a:pPr>
            <a:r>
              <a:rPr lang="uk-UA" sz="3600" dirty="0" smtClean="0">
                <a:latin typeface="Kobzar KS" pitchFamily="66" charset="-52"/>
              </a:rPr>
              <a:t>Тарас Шевченко завжди з любов’ю згадував той випадок, коли малим пішов шукати «залізні стовпи», що «підпирають» небо, і заблукав у полі. Чумаки, зустрівши хлопця, забрали його з собою і ввечері привезли до Кирилівки.</a:t>
            </a:r>
            <a:endParaRPr lang="uk-UA" sz="3600" dirty="0">
              <a:latin typeface="Kobzar KS" pitchFamily="66" charset="-52"/>
            </a:endParaRPr>
          </a:p>
        </p:txBody>
      </p:sp>
      <p:pic>
        <p:nvPicPr>
          <p:cNvPr id="8194" name="Picture 2" descr="Залізні стовп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32656"/>
            <a:ext cx="4032448" cy="28803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843808" y="188640"/>
            <a:ext cx="6300192" cy="5937523"/>
          </a:xfrm>
        </p:spPr>
        <p:txBody>
          <a:bodyPr>
            <a:noAutofit/>
          </a:bodyPr>
          <a:lstStyle/>
          <a:p>
            <a:pPr indent="290513" algn="ctr">
              <a:buNone/>
            </a:pPr>
            <a:r>
              <a:rPr lang="ru-RU" sz="4000" dirty="0" smtClean="0">
                <a:latin typeface="Kobzar KS" pitchFamily="66" charset="-52"/>
              </a:rPr>
              <a:t> Тарас Шевченко </a:t>
            </a:r>
            <a:r>
              <a:rPr lang="ru-RU" sz="4000" dirty="0" err="1" smtClean="0">
                <a:latin typeface="Kobzar KS" pitchFamily="66" charset="-52"/>
              </a:rPr>
              <a:t>був</a:t>
            </a:r>
            <a:r>
              <a:rPr lang="ru-RU" sz="4000" dirty="0" smtClean="0">
                <a:latin typeface="Kobzar KS" pitchFamily="66" charset="-52"/>
              </a:rPr>
              <a:t> </a:t>
            </a:r>
            <a:r>
              <a:rPr lang="ru-RU" sz="4000" dirty="0" err="1" smtClean="0">
                <a:latin typeface="Kobzar KS" pitchFamily="66" charset="-52"/>
              </a:rPr>
              <a:t>викуплений</a:t>
            </a:r>
            <a:r>
              <a:rPr lang="ru-RU" sz="4000" dirty="0" smtClean="0">
                <a:latin typeface="Kobzar KS" pitchFamily="66" charset="-52"/>
              </a:rPr>
              <a:t> </a:t>
            </a:r>
            <a:r>
              <a:rPr lang="ru-RU" sz="4000" dirty="0" err="1" smtClean="0">
                <a:latin typeface="Kobzar KS" pitchFamily="66" charset="-52"/>
              </a:rPr>
              <a:t>з</a:t>
            </a:r>
            <a:r>
              <a:rPr lang="ru-RU" sz="4000" dirty="0" smtClean="0">
                <a:latin typeface="Kobzar KS" pitchFamily="66" charset="-52"/>
              </a:rPr>
              <a:t> </a:t>
            </a:r>
            <a:r>
              <a:rPr lang="ru-RU" sz="4000" dirty="0" err="1" smtClean="0">
                <a:latin typeface="Kobzar KS" pitchFamily="66" charset="-52"/>
              </a:rPr>
              <a:t>кріпацтва</a:t>
            </a:r>
            <a:r>
              <a:rPr lang="ru-RU" sz="4000" dirty="0" smtClean="0">
                <a:latin typeface="Kobzar KS" pitchFamily="66" charset="-52"/>
              </a:rPr>
              <a:t> за 2500 </a:t>
            </a:r>
            <a:r>
              <a:rPr lang="ru-RU" sz="4000" dirty="0" err="1" smtClean="0">
                <a:latin typeface="Kobzar KS" pitchFamily="66" charset="-52"/>
              </a:rPr>
              <a:t>рублів</a:t>
            </a:r>
            <a:r>
              <a:rPr lang="ru-RU" sz="4000" dirty="0" smtClean="0">
                <a:latin typeface="Kobzar KS" pitchFamily="66" charset="-52"/>
              </a:rPr>
              <a:t>. </a:t>
            </a:r>
            <a:r>
              <a:rPr lang="ru-RU" sz="4000" dirty="0" err="1" smtClean="0">
                <a:latin typeface="Kobzar KS" pitchFamily="66" charset="-52"/>
              </a:rPr>
              <a:t>Задля</a:t>
            </a:r>
            <a:r>
              <a:rPr lang="ru-RU" sz="4000" dirty="0" smtClean="0">
                <a:latin typeface="Kobzar KS" pitchFamily="66" charset="-52"/>
              </a:rPr>
              <a:t> </a:t>
            </a:r>
            <a:r>
              <a:rPr lang="ru-RU" sz="4000" dirty="0" err="1" smtClean="0">
                <a:latin typeface="Kobzar KS" pitchFamily="66" charset="-52"/>
              </a:rPr>
              <a:t>цього</a:t>
            </a:r>
            <a:r>
              <a:rPr lang="ru-RU" sz="4000" dirty="0" smtClean="0">
                <a:latin typeface="Kobzar KS" pitchFamily="66" charset="-52"/>
              </a:rPr>
              <a:t> художник Брюллов написав портрет </a:t>
            </a:r>
            <a:r>
              <a:rPr lang="ru-RU" sz="4000" dirty="0" err="1" smtClean="0">
                <a:latin typeface="Kobzar KS" pitchFamily="66" charset="-52"/>
              </a:rPr>
              <a:t>Жуковського</a:t>
            </a:r>
            <a:r>
              <a:rPr lang="ru-RU" sz="4000" dirty="0" smtClean="0">
                <a:latin typeface="Kobzar KS" pitchFamily="66" charset="-52"/>
              </a:rPr>
              <a:t> </a:t>
            </a:r>
            <a:r>
              <a:rPr lang="ru-RU" sz="4000" dirty="0" err="1" smtClean="0">
                <a:latin typeface="Kobzar KS" pitchFamily="66" charset="-52"/>
              </a:rPr>
              <a:t>і</a:t>
            </a:r>
            <a:r>
              <a:rPr lang="ru-RU" sz="4000" dirty="0" smtClean="0">
                <a:latin typeface="Kobzar KS" pitchFamily="66" charset="-52"/>
              </a:rPr>
              <a:t> продав </a:t>
            </a:r>
            <a:r>
              <a:rPr lang="ru-RU" sz="4000" dirty="0" err="1" smtClean="0">
                <a:latin typeface="Kobzar KS" pitchFamily="66" charset="-52"/>
              </a:rPr>
              <a:t>його</a:t>
            </a:r>
            <a:r>
              <a:rPr lang="ru-RU" sz="4000" dirty="0" smtClean="0">
                <a:latin typeface="Kobzar KS" pitchFamily="66" charset="-52"/>
              </a:rPr>
              <a:t>. </a:t>
            </a:r>
            <a:r>
              <a:rPr lang="ru-RU" sz="4000" dirty="0" err="1" smtClean="0">
                <a:latin typeface="Kobzar KS" pitchFamily="66" charset="-52"/>
              </a:rPr>
              <a:t>Здобувши</a:t>
            </a:r>
            <a:r>
              <a:rPr lang="ru-RU" sz="4000" dirty="0" smtClean="0">
                <a:latin typeface="Kobzar KS" pitchFamily="66" charset="-52"/>
              </a:rPr>
              <a:t> свободу, Тарас Григорович вступив до </a:t>
            </a:r>
            <a:r>
              <a:rPr lang="ru-RU" sz="4000" dirty="0" err="1" smtClean="0">
                <a:latin typeface="Kobzar KS" pitchFamily="66" charset="-52"/>
              </a:rPr>
              <a:t>Академії</a:t>
            </a:r>
            <a:r>
              <a:rPr lang="ru-RU" sz="4000" dirty="0" smtClean="0">
                <a:latin typeface="Kobzar KS" pitchFamily="66" charset="-52"/>
              </a:rPr>
              <a:t> </a:t>
            </a:r>
            <a:r>
              <a:rPr lang="ru-RU" sz="4000" dirty="0" err="1" smtClean="0">
                <a:latin typeface="Kobzar KS" pitchFamily="66" charset="-52"/>
              </a:rPr>
              <a:t>мистецтв</a:t>
            </a:r>
            <a:r>
              <a:rPr lang="ru-RU" sz="4000" dirty="0" smtClean="0">
                <a:latin typeface="Kobzar KS" pitchFamily="66" charset="-52"/>
              </a:rPr>
              <a:t>.</a:t>
            </a:r>
            <a:endParaRPr lang="uk-UA" sz="4000" dirty="0">
              <a:latin typeface="Kobzar KS" pitchFamily="66" charset="-52"/>
            </a:endParaRPr>
          </a:p>
        </p:txBody>
      </p:sp>
      <p:pic>
        <p:nvPicPr>
          <p:cNvPr id="7170" name="Picture 2" descr="портрет Жуковськог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3220157" cy="43651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203848" y="188640"/>
            <a:ext cx="5940152" cy="6408712"/>
          </a:xfrm>
        </p:spPr>
        <p:txBody>
          <a:bodyPr>
            <a:noAutofit/>
          </a:bodyPr>
          <a:lstStyle/>
          <a:p>
            <a:pPr indent="290513" algn="ctr">
              <a:buNone/>
            </a:pPr>
            <a:r>
              <a:rPr lang="uk-UA" sz="3600" dirty="0" smtClean="0">
                <a:latin typeface="Kobzar KS" pitchFamily="66" charset="-52"/>
              </a:rPr>
              <a:t>Першим коханням молодого Шевченка була Оксана Коваленко, його ровесниця. Родичі закоханих були впевнені, що молоді одружаться. Але надії були марними — Тарас мусив поїхати до Вільна. Усе своє життя Шевченко згадував ту дівчину, яку колись кохав.</a:t>
            </a:r>
            <a:endParaRPr lang="uk-UA" sz="3600" dirty="0">
              <a:latin typeface="Kobzar KS" pitchFamily="66" charset="-52"/>
            </a:endParaRPr>
          </a:p>
        </p:txBody>
      </p:sp>
      <p:pic>
        <p:nvPicPr>
          <p:cNvPr id="6146" name="Picture 2" descr="Першим коханням молодого Шевченка була Оксана Коваленк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3091029" cy="42930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843808" y="0"/>
            <a:ext cx="6480720" cy="70294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3400" dirty="0" err="1" smtClean="0">
                <a:latin typeface="Kobzar KS" pitchFamily="66" charset="-52"/>
              </a:rPr>
              <a:t>Останнім</a:t>
            </a:r>
            <a:r>
              <a:rPr lang="ru-RU" sz="3400" dirty="0" smtClean="0">
                <a:latin typeface="Kobzar KS" pitchFamily="66" charset="-52"/>
              </a:rPr>
              <a:t> </a:t>
            </a:r>
            <a:r>
              <a:rPr lang="ru-RU" sz="3400" dirty="0" err="1" smtClean="0">
                <a:latin typeface="Kobzar KS" pitchFamily="66" charset="-52"/>
              </a:rPr>
              <a:t>коханням</a:t>
            </a:r>
            <a:r>
              <a:rPr lang="ru-RU" sz="3400" dirty="0" smtClean="0">
                <a:latin typeface="Kobzar KS" pitchFamily="66" charset="-52"/>
              </a:rPr>
              <a:t> </a:t>
            </a:r>
            <a:r>
              <a:rPr lang="ru-RU" sz="3400" dirty="0" err="1" smtClean="0">
                <a:latin typeface="Kobzar KS" pitchFamily="66" charset="-52"/>
              </a:rPr>
              <a:t>поета</a:t>
            </a:r>
            <a:r>
              <a:rPr lang="ru-RU" sz="3400" dirty="0" smtClean="0">
                <a:latin typeface="Kobzar KS" pitchFamily="66" charset="-52"/>
              </a:rPr>
              <a:t> </a:t>
            </a:r>
            <a:r>
              <a:rPr lang="ru-RU" sz="3400" dirty="0" err="1" smtClean="0">
                <a:latin typeface="Kobzar KS" pitchFamily="66" charset="-52"/>
              </a:rPr>
              <a:t>була</a:t>
            </a:r>
            <a:r>
              <a:rPr lang="ru-RU" sz="3400" dirty="0" smtClean="0">
                <a:latin typeface="Kobzar KS" pitchFamily="66" charset="-52"/>
              </a:rPr>
              <a:t> 19-річна </a:t>
            </a:r>
            <a:r>
              <a:rPr lang="ru-RU" sz="3400" dirty="0" err="1" smtClean="0">
                <a:latin typeface="Kobzar KS" pitchFamily="66" charset="-52"/>
              </a:rPr>
              <a:t>дівчина</a:t>
            </a:r>
            <a:r>
              <a:rPr lang="ru-RU" sz="3400" dirty="0" smtClean="0">
                <a:latin typeface="Kobzar KS" pitchFamily="66" charset="-52"/>
              </a:rPr>
              <a:t> </a:t>
            </a:r>
            <a:r>
              <a:rPr lang="ru-RU" sz="3400" dirty="0" err="1" smtClean="0">
                <a:latin typeface="Kobzar KS" pitchFamily="66" charset="-52"/>
              </a:rPr>
              <a:t>Лукерія</a:t>
            </a:r>
            <a:r>
              <a:rPr lang="ru-RU" sz="3400" dirty="0" smtClean="0">
                <a:latin typeface="Kobzar KS" pitchFamily="66" charset="-52"/>
              </a:rPr>
              <a:t> </a:t>
            </a:r>
            <a:r>
              <a:rPr lang="ru-RU" sz="3400" dirty="0" err="1" smtClean="0">
                <a:latin typeface="Kobzar KS" pitchFamily="66" charset="-52"/>
              </a:rPr>
              <a:t>Полусмак</a:t>
            </a:r>
            <a:r>
              <a:rPr lang="ru-RU" sz="3400" dirty="0" smtClean="0">
                <a:latin typeface="Kobzar KS" pitchFamily="66" charset="-52"/>
              </a:rPr>
              <a:t>, яка </a:t>
            </a:r>
            <a:r>
              <a:rPr lang="ru-RU" sz="3400" dirty="0" err="1" smtClean="0">
                <a:latin typeface="Kobzar KS" pitchFamily="66" charset="-52"/>
              </a:rPr>
              <a:t>наймитувала</a:t>
            </a:r>
            <a:r>
              <a:rPr lang="ru-RU" sz="3400" dirty="0" smtClean="0">
                <a:latin typeface="Kobzar KS" pitchFamily="66" charset="-52"/>
              </a:rPr>
              <a:t> в </a:t>
            </a:r>
            <a:r>
              <a:rPr lang="ru-RU" sz="3400" dirty="0" err="1" smtClean="0">
                <a:latin typeface="Kobzar KS" pitchFamily="66" charset="-52"/>
              </a:rPr>
              <a:t>Петербурзі</a:t>
            </a:r>
            <a:r>
              <a:rPr lang="ru-RU" sz="3400" dirty="0" smtClean="0">
                <a:latin typeface="Kobzar KS" pitchFamily="66" charset="-52"/>
              </a:rPr>
              <a:t>. </a:t>
            </a:r>
            <a:r>
              <a:rPr lang="ru-RU" sz="3400" dirty="0" err="1" smtClean="0">
                <a:latin typeface="Kobzar KS" pitchFamily="66" charset="-52"/>
              </a:rPr>
              <a:t>Простакувату</a:t>
            </a:r>
            <a:r>
              <a:rPr lang="ru-RU" sz="3400" dirty="0" smtClean="0">
                <a:latin typeface="Kobzar KS" pitchFamily="66" charset="-52"/>
              </a:rPr>
              <a:t> </a:t>
            </a:r>
            <a:r>
              <a:rPr lang="ru-RU" sz="3400" dirty="0" err="1" smtClean="0">
                <a:latin typeface="Kobzar KS" pitchFamily="66" charset="-52"/>
              </a:rPr>
              <a:t>дівчину</a:t>
            </a:r>
            <a:r>
              <a:rPr lang="ru-RU" sz="3400" dirty="0" smtClean="0">
                <a:latin typeface="Kobzar KS" pitchFamily="66" charset="-52"/>
              </a:rPr>
              <a:t> Тарас </a:t>
            </a:r>
            <a:r>
              <a:rPr lang="ru-RU" sz="3400" dirty="0" err="1" smtClean="0">
                <a:latin typeface="Kobzar KS" pitchFamily="66" charset="-52"/>
              </a:rPr>
              <a:t>зваблював</a:t>
            </a:r>
            <a:r>
              <a:rPr lang="ru-RU" sz="3400" dirty="0" smtClean="0">
                <a:latin typeface="Kobzar KS" pitchFamily="66" charset="-52"/>
              </a:rPr>
              <a:t> дорогими </a:t>
            </a:r>
            <a:r>
              <a:rPr lang="ru-RU" sz="3400" dirty="0" err="1" smtClean="0">
                <a:latin typeface="Kobzar KS" pitchFamily="66" charset="-52"/>
              </a:rPr>
              <a:t>подарунками</a:t>
            </a:r>
            <a:r>
              <a:rPr lang="ru-RU" sz="3400" dirty="0" smtClean="0">
                <a:latin typeface="Kobzar KS" pitchFamily="66" charset="-52"/>
              </a:rPr>
              <a:t>, </a:t>
            </a:r>
            <a:r>
              <a:rPr lang="ru-RU" sz="3400" dirty="0" err="1" smtClean="0">
                <a:latin typeface="Kobzar KS" pitchFamily="66" charset="-52"/>
              </a:rPr>
              <a:t>але</a:t>
            </a:r>
            <a:r>
              <a:rPr lang="ru-RU" sz="3400" dirty="0" smtClean="0">
                <a:latin typeface="Kobzar KS" pitchFamily="66" charset="-52"/>
              </a:rPr>
              <a:t> вона не </a:t>
            </a:r>
            <a:r>
              <a:rPr lang="ru-RU" sz="3400" dirty="0" err="1" smtClean="0">
                <a:latin typeface="Kobzar KS" pitchFamily="66" charset="-52"/>
              </a:rPr>
              <a:t>захотіла</a:t>
            </a:r>
            <a:r>
              <a:rPr lang="ru-RU" sz="3400" dirty="0" smtClean="0">
                <a:latin typeface="Kobzar KS" pitchFamily="66" charset="-52"/>
              </a:rPr>
              <a:t> </a:t>
            </a:r>
            <a:r>
              <a:rPr lang="ru-RU" sz="3400" dirty="0" err="1" smtClean="0">
                <a:latin typeface="Kobzar KS" pitchFamily="66" charset="-52"/>
              </a:rPr>
              <a:t>залишити</a:t>
            </a:r>
            <a:r>
              <a:rPr lang="ru-RU" sz="3400" dirty="0" smtClean="0">
                <a:latin typeface="Kobzar KS" pitchFamily="66" charset="-52"/>
              </a:rPr>
              <a:t> столичного </a:t>
            </a:r>
            <a:r>
              <a:rPr lang="ru-RU" sz="3400" dirty="0" err="1" smtClean="0">
                <a:latin typeface="Kobzar KS" pitchFamily="66" charset="-52"/>
              </a:rPr>
              <a:t>життя</a:t>
            </a:r>
            <a:r>
              <a:rPr lang="ru-RU" sz="3400" dirty="0" smtClean="0">
                <a:latin typeface="Kobzar KS" pitchFamily="66" charset="-52"/>
              </a:rPr>
              <a:t> </a:t>
            </a:r>
            <a:r>
              <a:rPr lang="ru-RU" sz="3400" dirty="0" err="1" smtClean="0">
                <a:latin typeface="Kobzar KS" pitchFamily="66" charset="-52"/>
              </a:rPr>
              <a:t>й</a:t>
            </a:r>
            <a:r>
              <a:rPr lang="ru-RU" sz="3400" dirty="0" smtClean="0">
                <a:latin typeface="Kobzar KS" pitchFamily="66" charset="-52"/>
              </a:rPr>
              <a:t> </a:t>
            </a:r>
            <a:r>
              <a:rPr lang="ru-RU" sz="3400" dirty="0" err="1" smtClean="0">
                <a:latin typeface="Kobzar KS" pitchFamily="66" charset="-52"/>
              </a:rPr>
              <a:t>переїхати</a:t>
            </a:r>
            <a:r>
              <a:rPr lang="ru-RU" sz="3400" dirty="0" smtClean="0">
                <a:latin typeface="Kobzar KS" pitchFamily="66" charset="-52"/>
              </a:rPr>
              <a:t> в </a:t>
            </a:r>
            <a:r>
              <a:rPr lang="ru-RU" sz="3400" dirty="0" err="1" smtClean="0">
                <a:latin typeface="Kobzar KS" pitchFamily="66" charset="-52"/>
              </a:rPr>
              <a:t>Україну</a:t>
            </a:r>
            <a:r>
              <a:rPr lang="ru-RU" sz="3400" dirty="0" smtClean="0">
                <a:latin typeface="Kobzar KS" pitchFamily="66" charset="-52"/>
              </a:rPr>
              <a:t>, </a:t>
            </a:r>
            <a:r>
              <a:rPr lang="ru-RU" sz="3400" dirty="0" err="1" smtClean="0">
                <a:latin typeface="Kobzar KS" pitchFamily="66" charset="-52"/>
              </a:rPr>
              <a:t>щоб</a:t>
            </a:r>
            <a:r>
              <a:rPr lang="ru-RU" sz="3400" dirty="0" smtClean="0">
                <a:latin typeface="Kobzar KS" pitchFamily="66" charset="-52"/>
              </a:rPr>
              <a:t> </a:t>
            </a:r>
            <a:r>
              <a:rPr lang="ru-RU" sz="3400" dirty="0" err="1" smtClean="0">
                <a:latin typeface="Kobzar KS" pitchFamily="66" charset="-52"/>
              </a:rPr>
              <a:t>жити</a:t>
            </a:r>
            <a:r>
              <a:rPr lang="ru-RU" sz="3400" dirty="0" smtClean="0">
                <a:latin typeface="Kobzar KS" pitchFamily="66" charset="-52"/>
              </a:rPr>
              <a:t> </a:t>
            </a:r>
            <a:r>
              <a:rPr lang="ru-RU" sz="3400" dirty="0" err="1" smtClean="0">
                <a:latin typeface="Kobzar KS" pitchFamily="66" charset="-52"/>
              </a:rPr>
              <a:t>в</a:t>
            </a:r>
            <a:r>
              <a:rPr lang="ru-RU" sz="3400" dirty="0" smtClean="0">
                <a:latin typeface="Kobzar KS" pitchFamily="66" charset="-52"/>
              </a:rPr>
              <a:t> </a:t>
            </a:r>
            <a:r>
              <a:rPr lang="ru-RU" sz="3400" dirty="0" err="1" smtClean="0">
                <a:latin typeface="Kobzar KS" pitchFamily="66" charset="-52"/>
              </a:rPr>
              <a:t>селі</a:t>
            </a:r>
            <a:r>
              <a:rPr lang="ru-RU" sz="3400" dirty="0" smtClean="0">
                <a:latin typeface="Kobzar KS" pitchFamily="66" charset="-52"/>
              </a:rPr>
              <a:t>.</a:t>
            </a:r>
          </a:p>
          <a:p>
            <a:pPr algn="ctr"/>
            <a:r>
              <a:rPr lang="ru-RU" sz="3400" dirty="0" smtClean="0">
                <a:latin typeface="Kobzar KS" pitchFamily="66" charset="-52"/>
              </a:rPr>
              <a:t>Покинула </a:t>
            </a:r>
            <a:r>
              <a:rPr lang="ru-RU" sz="3400" dirty="0" err="1" smtClean="0">
                <a:latin typeface="Kobzar KS" pitchFamily="66" charset="-52"/>
              </a:rPr>
              <a:t>поета</a:t>
            </a:r>
            <a:r>
              <a:rPr lang="ru-RU" sz="3400" dirty="0" smtClean="0">
                <a:latin typeface="Kobzar KS" pitchFamily="66" charset="-52"/>
              </a:rPr>
              <a:t> </a:t>
            </a:r>
            <a:r>
              <a:rPr lang="ru-RU" sz="3400" dirty="0" err="1" smtClean="0">
                <a:latin typeface="Kobzar KS" pitchFamily="66" charset="-52"/>
              </a:rPr>
              <a:t>й</a:t>
            </a:r>
            <a:r>
              <a:rPr lang="ru-RU" sz="3400" dirty="0" smtClean="0">
                <a:latin typeface="Kobzar KS" pitchFamily="66" charset="-52"/>
              </a:rPr>
              <a:t> </a:t>
            </a:r>
            <a:r>
              <a:rPr lang="ru-RU" sz="3400" dirty="0" err="1" smtClean="0">
                <a:latin typeface="Kobzar KS" pitchFamily="66" charset="-52"/>
              </a:rPr>
              <a:t>вийшла</a:t>
            </a:r>
            <a:r>
              <a:rPr lang="ru-RU" sz="3400" dirty="0" smtClean="0">
                <a:latin typeface="Kobzar KS" pitchFamily="66" charset="-52"/>
              </a:rPr>
              <a:t> </a:t>
            </a:r>
            <a:r>
              <a:rPr lang="ru-RU" sz="3400" dirty="0" err="1" smtClean="0">
                <a:latin typeface="Kobzar KS" pitchFamily="66" charset="-52"/>
              </a:rPr>
              <a:t>заміж</a:t>
            </a:r>
            <a:r>
              <a:rPr lang="ru-RU" sz="3400" dirty="0" smtClean="0">
                <a:latin typeface="Kobzar KS" pitchFamily="66" charset="-52"/>
              </a:rPr>
              <a:t> за </a:t>
            </a:r>
            <a:r>
              <a:rPr lang="ru-RU" sz="3400" dirty="0" err="1" smtClean="0">
                <a:latin typeface="Kobzar KS" pitchFamily="66" charset="-52"/>
              </a:rPr>
              <a:t>перукаря</a:t>
            </a:r>
            <a:r>
              <a:rPr lang="ru-RU" sz="3400" dirty="0" smtClean="0">
                <a:latin typeface="Kobzar KS" pitchFamily="66" charset="-52"/>
              </a:rPr>
              <a:t> Яковлева. І </a:t>
            </a:r>
            <a:r>
              <a:rPr lang="ru-RU" sz="3400" dirty="0" err="1" smtClean="0">
                <a:latin typeface="Kobzar KS" pitchFamily="66" charset="-52"/>
              </a:rPr>
              <a:t>лише</a:t>
            </a:r>
            <a:r>
              <a:rPr lang="ru-RU" sz="3400" dirty="0" smtClean="0">
                <a:latin typeface="Kobzar KS" pitchFamily="66" charset="-52"/>
              </a:rPr>
              <a:t> 1904 року, </a:t>
            </a:r>
            <a:r>
              <a:rPr lang="ru-RU" sz="3400" dirty="0" err="1" smtClean="0">
                <a:latin typeface="Kobzar KS" pitchFamily="66" charset="-52"/>
              </a:rPr>
              <a:t>після</a:t>
            </a:r>
            <a:r>
              <a:rPr lang="ru-RU" sz="3400" dirty="0" smtClean="0">
                <a:latin typeface="Kobzar KS" pitchFamily="66" charset="-52"/>
              </a:rPr>
              <a:t> </a:t>
            </a:r>
            <a:r>
              <a:rPr lang="ru-RU" sz="3400" dirty="0" err="1" smtClean="0">
                <a:latin typeface="Kobzar KS" pitchFamily="66" charset="-52"/>
              </a:rPr>
              <a:t>смерті</a:t>
            </a:r>
            <a:r>
              <a:rPr lang="ru-RU" sz="3400" dirty="0" smtClean="0">
                <a:latin typeface="Kobzar KS" pitchFamily="66" charset="-52"/>
              </a:rPr>
              <a:t> </a:t>
            </a:r>
            <a:r>
              <a:rPr lang="ru-RU" sz="3400" dirty="0" err="1" smtClean="0">
                <a:latin typeface="Kobzar KS" pitchFamily="66" charset="-52"/>
              </a:rPr>
              <a:t>свого</a:t>
            </a:r>
            <a:r>
              <a:rPr lang="ru-RU" sz="3400" dirty="0" smtClean="0">
                <a:latin typeface="Kobzar KS" pitchFamily="66" charset="-52"/>
              </a:rPr>
              <a:t> </a:t>
            </a:r>
            <a:r>
              <a:rPr lang="ru-RU" sz="3400" dirty="0" err="1" smtClean="0">
                <a:latin typeface="Kobzar KS" pitchFamily="66" charset="-52"/>
              </a:rPr>
              <a:t>чоловіка</a:t>
            </a:r>
            <a:r>
              <a:rPr lang="ru-RU" sz="3400" dirty="0" smtClean="0">
                <a:latin typeface="Kobzar KS" pitchFamily="66" charset="-52"/>
              </a:rPr>
              <a:t>, </a:t>
            </a:r>
            <a:r>
              <a:rPr lang="ru-RU" sz="3400" dirty="0" err="1" smtClean="0">
                <a:latin typeface="Kobzar KS" pitchFamily="66" charset="-52"/>
              </a:rPr>
              <a:t>Лукерія</a:t>
            </a:r>
            <a:r>
              <a:rPr lang="ru-RU" sz="3400" dirty="0" smtClean="0">
                <a:latin typeface="Kobzar KS" pitchFamily="66" charset="-52"/>
              </a:rPr>
              <a:t> </a:t>
            </a:r>
            <a:r>
              <a:rPr lang="ru-RU" sz="3400" dirty="0" err="1" smtClean="0">
                <a:latin typeface="Kobzar KS" pitchFamily="66" charset="-52"/>
              </a:rPr>
              <a:t>Яковлева-Полусмак</a:t>
            </a:r>
            <a:r>
              <a:rPr lang="ru-RU" sz="3400" dirty="0" smtClean="0">
                <a:latin typeface="Kobzar KS" pitchFamily="66" charset="-52"/>
              </a:rPr>
              <a:t>, </a:t>
            </a:r>
            <a:r>
              <a:rPr lang="ru-RU" sz="3400" dirty="0" err="1" smtClean="0">
                <a:latin typeface="Kobzar KS" pitchFamily="66" charset="-52"/>
              </a:rPr>
              <a:t>залишивши</a:t>
            </a:r>
            <a:r>
              <a:rPr lang="ru-RU" sz="3400" dirty="0" smtClean="0">
                <a:latin typeface="Kobzar KS" pitchFamily="66" charset="-52"/>
              </a:rPr>
              <a:t> </a:t>
            </a:r>
            <a:r>
              <a:rPr lang="ru-RU" sz="3400" dirty="0" err="1" smtClean="0">
                <a:latin typeface="Kobzar KS" pitchFamily="66" charset="-52"/>
              </a:rPr>
              <a:t>дітей</a:t>
            </a:r>
            <a:r>
              <a:rPr lang="ru-RU" sz="3400" dirty="0" smtClean="0">
                <a:latin typeface="Kobzar KS" pitchFamily="66" charset="-52"/>
              </a:rPr>
              <a:t> в </a:t>
            </a:r>
            <a:r>
              <a:rPr lang="ru-RU" sz="3400" dirty="0" err="1" smtClean="0">
                <a:latin typeface="Kobzar KS" pitchFamily="66" charset="-52"/>
              </a:rPr>
              <a:t>Петербурзі</a:t>
            </a:r>
            <a:r>
              <a:rPr lang="ru-RU" sz="3400" dirty="0" smtClean="0">
                <a:latin typeface="Kobzar KS" pitchFamily="66" charset="-52"/>
              </a:rPr>
              <a:t>, </a:t>
            </a:r>
            <a:r>
              <a:rPr lang="ru-RU" sz="3400" dirty="0" err="1" smtClean="0">
                <a:latin typeface="Kobzar KS" pitchFamily="66" charset="-52"/>
              </a:rPr>
              <a:t>приїхала</a:t>
            </a:r>
            <a:r>
              <a:rPr lang="ru-RU" sz="3400" dirty="0" smtClean="0">
                <a:latin typeface="Kobzar KS" pitchFamily="66" charset="-52"/>
              </a:rPr>
              <a:t> до Канева </a:t>
            </a:r>
            <a:r>
              <a:rPr lang="ru-RU" sz="3400" dirty="0" err="1" smtClean="0">
                <a:latin typeface="Kobzar KS" pitchFamily="66" charset="-52"/>
              </a:rPr>
              <a:t>і</a:t>
            </a:r>
            <a:r>
              <a:rPr lang="ru-RU" sz="3400" dirty="0" smtClean="0">
                <a:latin typeface="Kobzar KS" pitchFamily="66" charset="-52"/>
              </a:rPr>
              <a:t> </a:t>
            </a:r>
            <a:r>
              <a:rPr lang="ru-RU" sz="3400" dirty="0" err="1" smtClean="0">
                <a:latin typeface="Kobzar KS" pitchFamily="66" charset="-52"/>
              </a:rPr>
              <a:t>щодня</a:t>
            </a:r>
            <a:r>
              <a:rPr lang="ru-RU" sz="3400" dirty="0" smtClean="0">
                <a:latin typeface="Kobzar KS" pitchFamily="66" charset="-52"/>
              </a:rPr>
              <a:t> приходила на могилу </a:t>
            </a:r>
            <a:r>
              <a:rPr lang="ru-RU" sz="3400" dirty="0" err="1" smtClean="0">
                <a:latin typeface="Kobzar KS" pitchFamily="66" charset="-52"/>
              </a:rPr>
              <a:t>Шевченка</a:t>
            </a:r>
            <a:r>
              <a:rPr lang="ru-RU" sz="3400" dirty="0" smtClean="0">
                <a:latin typeface="Kobzar KS" pitchFamily="66" charset="-52"/>
              </a:rPr>
              <a:t>.</a:t>
            </a:r>
          </a:p>
          <a:p>
            <a:pPr indent="290513">
              <a:buNone/>
            </a:pPr>
            <a:endParaRPr lang="uk-UA" dirty="0"/>
          </a:p>
        </p:txBody>
      </p:sp>
      <p:pic>
        <p:nvPicPr>
          <p:cNvPr id="5122" name="Picture 2" descr="Останнім коханням поета була 19-річна дівчина Лукерія Полусма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142875" cy="43651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635896" y="260648"/>
            <a:ext cx="5050904" cy="5865515"/>
          </a:xfrm>
        </p:spPr>
        <p:txBody>
          <a:bodyPr>
            <a:noAutofit/>
          </a:bodyPr>
          <a:lstStyle/>
          <a:p>
            <a:pPr indent="290513" algn="ctr">
              <a:buNone/>
            </a:pPr>
            <a:r>
              <a:rPr lang="uk-UA" dirty="0" smtClean="0">
                <a:latin typeface="Kobzar KS" pitchFamily="66" charset="-52"/>
              </a:rPr>
              <a:t>Улюбленим напоєм Тараса Шевченка був чай, а улюбленою їжею були: справжній український борщ, «затертий пшонцем і затовчений старим салом», вареники з сиром з грубої гречаної муки та такі ж самі галушки. Не байдужим також був і до рибних страв.</a:t>
            </a:r>
            <a:endParaRPr lang="uk-UA" dirty="0">
              <a:latin typeface="Kobzar KS" pitchFamily="66" charset="-52"/>
            </a:endParaRPr>
          </a:p>
        </p:txBody>
      </p:sp>
      <p:pic>
        <p:nvPicPr>
          <p:cNvPr id="4098" name="Picture 2" descr="Тарас Шевченк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3139652" cy="4221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635896" y="692696"/>
            <a:ext cx="5050904" cy="5433467"/>
          </a:xfrm>
        </p:spPr>
        <p:txBody>
          <a:bodyPr>
            <a:normAutofit fontScale="92500" lnSpcReduction="10000"/>
          </a:bodyPr>
          <a:lstStyle/>
          <a:p>
            <a:pPr indent="290513" algn="ctr">
              <a:buNone/>
            </a:pPr>
            <a:r>
              <a:rPr lang="ru-RU" sz="4800" dirty="0" smtClean="0">
                <a:latin typeface="Kobzar KS" pitchFamily="66" charset="-52"/>
              </a:rPr>
              <a:t>Тарас Шевченко </a:t>
            </a:r>
            <a:r>
              <a:rPr lang="ru-RU" sz="4800" dirty="0" err="1" smtClean="0">
                <a:latin typeface="Kobzar KS" pitchFamily="66" charset="-52"/>
              </a:rPr>
              <a:t>був</a:t>
            </a:r>
            <a:r>
              <a:rPr lang="ru-RU" sz="4800" dirty="0" smtClean="0">
                <a:latin typeface="Kobzar KS" pitchFamily="66" charset="-52"/>
              </a:rPr>
              <a:t> </a:t>
            </a:r>
            <a:r>
              <a:rPr lang="ru-RU" sz="4800" dirty="0" err="1" smtClean="0">
                <a:latin typeface="Kobzar KS" pitchFamily="66" charset="-52"/>
              </a:rPr>
              <a:t>відомим</a:t>
            </a:r>
            <a:r>
              <a:rPr lang="ru-RU" sz="4800" dirty="0" smtClean="0">
                <a:latin typeface="Kobzar KS" pitchFamily="66" charset="-52"/>
              </a:rPr>
              <a:t> модником, любив </a:t>
            </a:r>
            <a:r>
              <a:rPr lang="ru-RU" sz="4800" dirty="0" err="1" smtClean="0">
                <a:latin typeface="Kobzar KS" pitchFamily="66" charset="-52"/>
              </a:rPr>
              <a:t>дорогий</a:t>
            </a:r>
            <a:r>
              <a:rPr lang="ru-RU" sz="4800" dirty="0" smtClean="0">
                <a:latin typeface="Kobzar KS" pitchFamily="66" charset="-52"/>
              </a:rPr>
              <a:t> </a:t>
            </a:r>
            <a:r>
              <a:rPr lang="ru-RU" sz="4800" dirty="0" err="1" smtClean="0">
                <a:latin typeface="Kobzar KS" pitchFamily="66" charset="-52"/>
              </a:rPr>
              <a:t>одяг</a:t>
            </a:r>
            <a:r>
              <a:rPr lang="ru-RU" sz="4800" dirty="0" smtClean="0">
                <a:latin typeface="Kobzar KS" pitchFamily="66" charset="-52"/>
              </a:rPr>
              <a:t> </a:t>
            </a:r>
            <a:r>
              <a:rPr lang="ru-RU" sz="4800" dirty="0" err="1" smtClean="0">
                <a:latin typeface="Kobzar KS" pitchFamily="66" charset="-52"/>
              </a:rPr>
              <a:t>і</a:t>
            </a:r>
            <a:r>
              <a:rPr lang="ru-RU" sz="4800" dirty="0" smtClean="0">
                <a:latin typeface="Kobzar KS" pitchFamily="66" charset="-52"/>
              </a:rPr>
              <a:t> </a:t>
            </a:r>
            <a:r>
              <a:rPr lang="ru-RU" sz="4800" dirty="0" err="1" smtClean="0">
                <a:latin typeface="Kobzar KS" pitchFamily="66" charset="-52"/>
              </a:rPr>
              <a:t>дуже</a:t>
            </a:r>
            <a:r>
              <a:rPr lang="ru-RU" sz="4800" dirty="0" smtClean="0">
                <a:latin typeface="Kobzar KS" pitchFamily="66" charset="-52"/>
              </a:rPr>
              <a:t> легко </a:t>
            </a:r>
            <a:r>
              <a:rPr lang="ru-RU" sz="4800" dirty="0" err="1" smtClean="0">
                <a:latin typeface="Kobzar KS" pitchFamily="66" charset="-52"/>
              </a:rPr>
              <a:t>витрачав</a:t>
            </a:r>
            <a:r>
              <a:rPr lang="ru-RU" sz="4800" dirty="0" smtClean="0">
                <a:latin typeface="Kobzar KS" pitchFamily="66" charset="-52"/>
              </a:rPr>
              <a:t> на </a:t>
            </a:r>
            <a:r>
              <a:rPr lang="ru-RU" sz="4800" dirty="0" err="1" smtClean="0">
                <a:latin typeface="Kobzar KS" pitchFamily="66" charset="-52"/>
              </a:rPr>
              <a:t>нього</a:t>
            </a:r>
            <a:r>
              <a:rPr lang="ru-RU" sz="4800" dirty="0" smtClean="0">
                <a:latin typeface="Kobzar KS" pitchFamily="66" charset="-52"/>
              </a:rPr>
              <a:t> </a:t>
            </a:r>
            <a:r>
              <a:rPr lang="ru-RU" sz="4800" dirty="0" err="1" smtClean="0">
                <a:latin typeface="Kobzar KS" pitchFamily="66" charset="-52"/>
              </a:rPr>
              <a:t>гроші</a:t>
            </a:r>
            <a:r>
              <a:rPr lang="ru-RU" sz="4800" dirty="0" smtClean="0">
                <a:latin typeface="Kobzar KS" pitchFamily="66" charset="-52"/>
              </a:rPr>
              <a:t>.</a:t>
            </a:r>
            <a:endParaRPr lang="uk-UA" sz="4800" dirty="0">
              <a:latin typeface="Kobzar KS" pitchFamily="66" charset="-52"/>
            </a:endParaRPr>
          </a:p>
        </p:txBody>
      </p:sp>
      <p:pic>
        <p:nvPicPr>
          <p:cNvPr id="3074" name="Picture 2" descr="Тарас Шевченко був відомим моднико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3108637" cy="42484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/>
  </p:transition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351</Words>
  <Application>Microsoft Office PowerPoint</Application>
  <PresentationFormat>Екран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3" baseType="lpstr">
      <vt:lpstr>Тема Office</vt:lpstr>
      <vt:lpstr>10 ЦІКАВИХ ФАКТІВ  ПРО  ТАРАСА ШЕВЧЕНКА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ЦІКАВИХ ФАКТІВ  ПРО  ТАРАСА ШЕВЧЕНКА</dc:title>
  <dc:creator>Oksana</dc:creator>
  <cp:lastModifiedBy>Oksana</cp:lastModifiedBy>
  <cp:revision>5</cp:revision>
  <dcterms:created xsi:type="dcterms:W3CDTF">2017-03-05T07:50:07Z</dcterms:created>
  <dcterms:modified xsi:type="dcterms:W3CDTF">2017-03-05T15:50:36Z</dcterms:modified>
</cp:coreProperties>
</file>